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14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106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2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779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893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61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84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67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916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398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43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2D7C-5180-4179-A8AD-B873295788E8}" type="datetimeFigureOut">
              <a:rPr lang="en-IE" smtClean="0"/>
              <a:t>01/02/2011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050B-040E-4595-B485-912EAB9BF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19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533865"/>
            <a:ext cx="569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 Nature Solve it!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animalpicturesarchive.com/ArchOLD-3/1112777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748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1.static.flickr.com/94/382924655_9b62bbb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8904"/>
            <a:ext cx="3219436" cy="24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6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777" y="2967335"/>
            <a:ext cx="72164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Strategy falls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 investigation and </a:t>
            </a:r>
          </a:p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research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50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34076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Sometimes designers assess animals, plants and other aspects of nature in order to solve design problems.</a:t>
            </a:r>
          </a:p>
          <a:p>
            <a:endParaRPr lang="en-IE" dirty="0" smtClean="0"/>
          </a:p>
          <a:p>
            <a:r>
              <a:rPr lang="en-IE" dirty="0" smtClean="0"/>
              <a:t>You may be surprised by looking around you how things can be inspired by nature.</a:t>
            </a:r>
          </a:p>
          <a:p>
            <a:endParaRPr lang="en-IE" dirty="0"/>
          </a:p>
          <a:p>
            <a:r>
              <a:rPr lang="en-IE" dirty="0" smtClean="0"/>
              <a:t>Soon you will see some sample problems that can be solved by nature. </a:t>
            </a:r>
            <a:endParaRPr lang="en-IE" dirty="0"/>
          </a:p>
          <a:p>
            <a:r>
              <a:rPr lang="en-IE" dirty="0" smtClean="0"/>
              <a:t>Hopefully they will spark off a thought for you to find a solution the your design problem.</a:t>
            </a:r>
          </a:p>
        </p:txBody>
      </p:sp>
      <p:pic>
        <p:nvPicPr>
          <p:cNvPr id="2050" name="Picture 2" descr="http://upload.wikimedia.org/wikipedia/commons/c/ce/Meal_worm_in_venus_fly_tr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49" y="1196752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QpGl2rSoh_JOWtJhOhP5ZvQa0zc-YnMLunMYfMMYeSnwK8khQISw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49" y="2924944"/>
            <a:ext cx="208257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823568"/>
            <a:ext cx="1140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HOW?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86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osundefender.org/wp-content/uploads/2009/06/aeropl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03798"/>
            <a:ext cx="196385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enjikelley.com/uploaded_images/birds-flying_MG1135-760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8" y="2708920"/>
            <a:ext cx="222884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412776"/>
            <a:ext cx="570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How to transport man in  the air?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8210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This is probably the most obvious design solved by nature that you will see.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Bird wings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2930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Aeroplane</a:t>
            </a:r>
            <a:endParaRPr lang="en-IE" dirty="0"/>
          </a:p>
        </p:txBody>
      </p:sp>
      <p:sp>
        <p:nvSpPr>
          <p:cNvPr id="8" name="Right Arrow 7"/>
          <p:cNvSpPr/>
          <p:nvPr/>
        </p:nvSpPr>
        <p:spPr>
          <a:xfrm>
            <a:off x="3635896" y="3356992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371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smindia.in/upload/Vodafone-McLaren-Mercedes-F1-zooms-in-to-Bhop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0998" y="2665549"/>
            <a:ext cx="1061317" cy="16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nimalsgallery.com/gallery/hammerhead-shark-pictures/hammerhead-shark-pictur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31895"/>
            <a:ext cx="2160240" cy="13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bc.ca/gfx/images/sports/photos/2008/06/14/392kitajima_kosuke080608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46768"/>
            <a:ext cx="1598205" cy="10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1.gstatic.com/images?q=tbn:ANd9GcSD301D5v3c5utCp0RVKEiHWtlKcCwo0e6N7mdgnP-BFVoYkN0Btg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20" y="4404516"/>
            <a:ext cx="20882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78760" y="1556792"/>
            <a:ext cx="2361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How to increase speed in water?</a:t>
            </a:r>
          </a:p>
          <a:p>
            <a:r>
              <a:rPr lang="en-IE" sz="1400" dirty="0" smtClean="0"/>
              <a:t>Sharkskin swimwear</a:t>
            </a:r>
            <a:endParaRPr lang="en-IE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3264" y="2996952"/>
            <a:ext cx="1777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How to increase downward pressure and stability on an F1 car? Front spoiler (hammer head)</a:t>
            </a:r>
            <a:endParaRPr lang="en-I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4404516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How to direct a water vessel? The rudder (Shark fin) </a:t>
            </a:r>
            <a:endParaRPr lang="en-IE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43808" y="2295456"/>
            <a:ext cx="648072" cy="389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07904" y="3522026"/>
            <a:ext cx="7270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1760" y="4293096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1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ailyplanetmedia.com/spaw-editor/uploads/images/snakes%20make%20wave%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3090"/>
            <a:ext cx="25454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arm4.static.flickr.com/3466/3301849389_eaa8424137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04" y="1593090"/>
            <a:ext cx="2440029" cy="17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Here is an interesting one: 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597310" y="341467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Sea Snake</a:t>
            </a:r>
            <a:endParaRPr lang="en-I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50100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Renewable tidal energy</a:t>
            </a:r>
            <a:endParaRPr lang="en-I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933056"/>
            <a:ext cx="650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Man needed to find a way to capture tidal energy efficiently. Inspiration was taken from the way a yellow bellied sea snake can swim along the surface of the water. Its shape and swimming action resulted in the design solution above.</a:t>
            </a:r>
            <a:endParaRPr lang="en-IE" dirty="0"/>
          </a:p>
        </p:txBody>
      </p:sp>
      <p:sp>
        <p:nvSpPr>
          <p:cNvPr id="8" name="Right Arrow 7"/>
          <p:cNvSpPr/>
          <p:nvPr/>
        </p:nvSpPr>
        <p:spPr>
          <a:xfrm>
            <a:off x="3995936" y="2475041"/>
            <a:ext cx="1008112" cy="23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594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16" y="2211065"/>
            <a:ext cx="24431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gearjunkie.com/images/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48951"/>
            <a:ext cx="2534120" cy="20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0816" y="1052736"/>
            <a:ext cx="5683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Naturally, humans have relatively no grip on their feet. We needed more grip whether it was for ice/sport/mountain-climbing. Nature may have inspired us to create artificial claws (studs) on our feet to provide more grip- thus solving the problem. </a:t>
            </a:r>
            <a:endParaRPr lang="en-IE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4277577"/>
            <a:ext cx="1944216" cy="37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Cats claws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Spiked/studded boots</a:t>
            </a:r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3923928" y="3219177"/>
            <a:ext cx="11521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975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ggsaleau.com/images/uggpic/2/72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6634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cestories.exploratorium.edu/dispatches/wp-content/uploads/2008/05/polar_bear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7008"/>
            <a:ext cx="2304256" cy="15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340768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Warmth and weight distribution: </a:t>
            </a:r>
          </a:p>
          <a:p>
            <a:r>
              <a:rPr lang="en-IE" dirty="0" smtClean="0"/>
              <a:t>The Eskimo’s created a special shoe with a wide sole to distribute weight in the snow and ice. They also incorporated animal skin and fur for warmth. </a:t>
            </a:r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>
            <a:off x="3707904" y="3984736"/>
            <a:ext cx="864096" cy="14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371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otohybrid.com/wp-content/uploads/2010/12/2010-bio-inspired-ice-vehicle-concept-front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906670"/>
            <a:ext cx="340444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glg.org.uk/images/Pond%20Skater%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9885"/>
            <a:ext cx="2203618" cy="15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Pond skater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4545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Modern snow mobile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119675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design of the snow mobile has been advanced: based on the design of the pond skater insect who distributes its weight across a wide area, with minimal contact with the water to allow for speed.</a:t>
            </a:r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3635896" y="4005064"/>
            <a:ext cx="864096" cy="125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631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328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Limerick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ULStudent:ROBERT.HOURIGAN</dc:creator>
  <cp:lastModifiedBy>ULStudent:ROBERT.HOURIGAN</cp:lastModifiedBy>
  <cp:revision>10</cp:revision>
  <dcterms:created xsi:type="dcterms:W3CDTF">2011-02-01T16:34:10Z</dcterms:created>
  <dcterms:modified xsi:type="dcterms:W3CDTF">2011-02-01T18:26:47Z</dcterms:modified>
</cp:coreProperties>
</file>